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4" r:id="rId8"/>
    <p:sldId id="263" r:id="rId9"/>
    <p:sldId id="265" r:id="rId10"/>
    <p:sldId id="262" r:id="rId11"/>
    <p:sldId id="266" r:id="rId12"/>
    <p:sldId id="267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2" d="100"/>
          <a:sy n="72" d="100"/>
        </p:scale>
        <p:origin x="1104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4F506B-12E9-84C3-9A85-35E1CB2F0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95DE16-7337-310F-492B-9E79E4FE4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09179D-C28F-50DA-5E71-2D61246A9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23C2987-712F-387C-8F27-897E8D48A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6E847-364A-0E52-D3EA-D7A38F623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3062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5623DB-8561-AF9A-3669-AA9240C05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5C95C45-31B1-09DE-79FA-28B746BC8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19B3E5-D53D-0585-E2FF-B32D57F6C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331C8-1C8B-58F0-4210-97C4C059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A2D7EC-4F10-25D1-976B-CEDE7E57A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13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C3293C-E491-B02B-43BA-6988EC413F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D01AE05-CCE3-96CB-C53A-645A13702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61BBCF-FB55-A7D9-36C9-273BF7117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B80C53-7111-795B-8BBC-6CC4E039A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ECCE15B-D5CA-5872-8258-651B16B78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029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02EEF6-E46F-2AE3-77CD-C90BD1529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65094D-CF1A-9CAD-086E-A6F2260A7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62FCAC-71B8-64F5-3F47-1AAAE2488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D59F72-3561-2727-95A5-6E49F340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3D6853D-626B-7B65-8662-CEDD5DC88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246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C222D2-ED1E-354F-4950-19DC82823C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5DE584-A8B9-03A3-9392-2185BBFBDF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4A3BEF-8B3B-3963-CC0E-84CF2327B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2D028B-96F6-2418-6DC5-6322D24E7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B5553A3-FFF4-2BBD-EA82-375D1D855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66691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6E96F-2040-A72D-AEA4-D797F1BC5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BFEDD1-7934-351A-1775-1A0FB775C8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CF2E00-1262-DA54-62E4-63A2477C6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C1B2E2-D7B2-7D7F-3FA7-EFF5BD6C3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3F84880-D746-B8A7-4691-EDDB65601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D251EB-2FF4-B489-7CD2-C31AF52B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3761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BF3CDC-0256-9EC4-B01E-96968BCC5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9271ED-1AC1-344C-C40A-A84B03E928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B5816C-8CC1-C94E-0627-380C3686EC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C61E342-E92A-8655-3458-CA9877F3D6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6A22988-0C2E-AC61-4F79-3162C7CE47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F234652-6640-48CA-8AC7-44571B565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F6BD484-5650-ECA8-37C1-F5E74EEAF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D4DBA89-5FEF-7E80-53C0-013AE3317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41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EDC1E-3DF2-FBBB-7114-DAC866F17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ED54390-BD3B-0827-2B47-A68EFCB95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5C01197-4EB9-23A0-5A75-711CB164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ED2AE1B-116C-D222-3533-15D00AAD3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5683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3579D35-4A99-D9EC-33CA-11871B853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B28FCA-D02F-A980-527C-18CD21826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B4C8921-7017-48E2-3A7B-1C4F4E6EF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61678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464113-80D6-D656-90CB-E0AF9942C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546285-C35B-F7C6-350B-3BBFB32C4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67A30C-CBB3-FA61-CBCB-E28EB5D20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CC78F0-AB48-CA59-21B5-E474F27C1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5023E6-F6F9-697D-963A-475B0B50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AAFD83-9E59-7006-2D93-6C7F1522D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77312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EEECEA-E952-BF18-51FF-A8F5C284B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76E73AB-C69F-1C44-5FEE-77ED9313F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CD98863-2D93-A733-CE36-88759594E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6CF6C18-A11E-AF4E-E88D-7C750B781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12517B-CA1F-3A0C-222D-42A13E895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433643-0179-ACC7-0892-3DB4463C2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08740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F2F68CB-BA27-1732-ECDA-F12B2BADA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223A75-ACB2-847E-0344-F6CF37A3E3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FEE04F-26BA-8D83-7B33-D1147C86C3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46E21-0A46-4FF3-95C9-EE8A978D48F9}" type="datetimeFigureOut">
              <a:rPr lang="fr-CA" smtClean="0"/>
              <a:t>2023-02-28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DBCB4D-ABC3-578D-0DFB-E477FE900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360811-6401-2085-D411-D6460A7C66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3FB94-0693-4B05-B09F-5B403D7A5B8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686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myaccount.spordle.com/fr/member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age.spordle.com/fr/lavaltrie-c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pordle.atlassian.net/wiki/spaces/MC/pages/2760640254/Cr+ation+de+Mon+Compte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800170-1B6A-C4EB-9FDC-ED22083FA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Procédure inscription </a:t>
            </a:r>
            <a:r>
              <a:rPr lang="fr-CA" dirty="0" err="1"/>
              <a:t>Spordle</a:t>
            </a:r>
            <a:r>
              <a:rPr lang="fr-CA" dirty="0"/>
              <a:t> 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725B372-C464-F2D6-8604-E7531578C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25" y="2091531"/>
            <a:ext cx="3943350" cy="3819525"/>
          </a:xfrm>
        </p:spPr>
      </p:pic>
    </p:spTree>
    <p:extLst>
      <p:ext uri="{BB962C8B-B14F-4D97-AF65-F5344CB8AC3E}">
        <p14:creationId xmlns:p14="http://schemas.microsoft.com/office/powerpoint/2010/main" val="2347366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698841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9- Important de bien remplir les informations, et appuyer sur Crée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B5FFBC2-3A92-7A7C-C78D-AA9520D71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2973" y="1068173"/>
            <a:ext cx="5306053" cy="5666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600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698841"/>
            <a:ext cx="87533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10- répondre au questions </a:t>
            </a:r>
          </a:p>
          <a:p>
            <a:r>
              <a:rPr lang="fr-CA" dirty="0"/>
              <a:t>	politique de remboursement</a:t>
            </a:r>
          </a:p>
          <a:p>
            <a:r>
              <a:rPr lang="fr-CA" dirty="0"/>
              <a:t>	politique photo</a:t>
            </a:r>
          </a:p>
          <a:p>
            <a:r>
              <a:rPr lang="fr-CA" dirty="0"/>
              <a:t>	terme de soccer Québec</a:t>
            </a:r>
          </a:p>
          <a:p>
            <a:r>
              <a:rPr lang="fr-CA" dirty="0"/>
              <a:t>	choix de grandeur de chandails</a:t>
            </a:r>
          </a:p>
          <a:p>
            <a:r>
              <a:rPr lang="fr-CA" dirty="0"/>
              <a:t>	Paiement</a:t>
            </a:r>
          </a:p>
          <a:p>
            <a:r>
              <a:rPr lang="fr-CA" dirty="0"/>
              <a:t>	</a:t>
            </a:r>
            <a:r>
              <a:rPr lang="fr-CA" dirty="0" err="1"/>
              <a:t>etc</a:t>
            </a: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pPr algn="l"/>
            <a:r>
              <a:rPr lang="fr-CA" b="0" i="0" dirty="0">
                <a:solidFill>
                  <a:srgbClr val="1C1E21"/>
                </a:solidFill>
                <a:effectLst/>
                <a:latin typeface="Helvetica" panose="020B0604020202020204" pitchFamily="34" charset="0"/>
              </a:rPr>
              <a:t>Pour les gens qui ont choisi de payé par Virement Interac, svp procéder a votre paiement le plus vite possible!</a:t>
            </a:r>
          </a:p>
          <a:p>
            <a:pPr algn="l"/>
            <a:r>
              <a:rPr lang="fr-CA" b="0" i="0" dirty="0">
                <a:solidFill>
                  <a:srgbClr val="1C1E21"/>
                </a:solidFill>
                <a:effectLst/>
                <a:latin typeface="Helvetica" panose="020B0604020202020204" pitchFamily="34" charset="0"/>
              </a:rPr>
              <a:t>Le courriel pour un virement est le registraire@soccerlavaltrie.com</a:t>
            </a:r>
          </a:p>
          <a:p>
            <a:pPr algn="l"/>
            <a:r>
              <a:rPr lang="fr-CA" b="0" i="0" dirty="0">
                <a:solidFill>
                  <a:srgbClr val="1C1E21"/>
                </a:solidFill>
                <a:effectLst/>
                <a:latin typeface="Helvetica" panose="020B0604020202020204" pitchFamily="34" charset="0"/>
              </a:rPr>
              <a:t>La question: Quel est le nom du Club?</a:t>
            </a:r>
          </a:p>
          <a:p>
            <a:pPr algn="l"/>
            <a:r>
              <a:rPr lang="fr-CA" b="0" i="0" dirty="0">
                <a:solidFill>
                  <a:srgbClr val="1C1E21"/>
                </a:solidFill>
                <a:effectLst/>
                <a:latin typeface="Helvetica" panose="020B0604020202020204" pitchFamily="34" charset="0"/>
              </a:rPr>
              <a:t>Réponse: Dynamo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54002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698841"/>
            <a:ext cx="8493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11- Site pour la gestion futur de votre compte </a:t>
            </a:r>
            <a:r>
              <a:rPr lang="fr-CA" dirty="0" err="1"/>
              <a:t>Spordle</a:t>
            </a:r>
            <a:r>
              <a:rPr lang="fr-CA" dirty="0"/>
              <a:t> </a:t>
            </a:r>
            <a:r>
              <a:rPr lang="fr-CA" dirty="0" err="1">
                <a:hlinkClick r:id="rId2"/>
              </a:rPr>
              <a:t>Spordle</a:t>
            </a:r>
            <a:r>
              <a:rPr lang="fr-CA" dirty="0">
                <a:hlinkClick r:id="rId2"/>
              </a:rPr>
              <a:t> Mon compte</a:t>
            </a:r>
            <a:r>
              <a:rPr lang="fr-CA" dirty="0"/>
              <a:t> </a:t>
            </a:r>
          </a:p>
          <a:p>
            <a:pPr marL="285750" indent="-285750">
              <a:buFontTx/>
              <a:buChar char="-"/>
            </a:pPr>
            <a:r>
              <a:rPr lang="fr-CA" dirty="0"/>
              <a:t>Gestion des profil membre </a:t>
            </a:r>
            <a:r>
              <a:rPr lang="fr-CA"/>
              <a:t>( modification)</a:t>
            </a:r>
            <a:endParaRPr lang="fr-CA" dirty="0"/>
          </a:p>
          <a:p>
            <a:pPr marL="285750" indent="-285750">
              <a:buFontTx/>
              <a:buChar char="-"/>
            </a:pPr>
            <a:r>
              <a:rPr lang="fr-CA" dirty="0"/>
              <a:t>Paiement fait et a venir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7BFEE84-E098-F278-0DAA-C896614539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" y="1919648"/>
            <a:ext cx="9702800" cy="464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3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DBE782-EDB5-1FA6-0D98-820458768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5DD90D-FBD9-6F23-A409-B339BA8BB5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BFC1225-F8F7-06B2-2FFF-11776797B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510115"/>
            <a:ext cx="9834880" cy="51371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711200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1- Connexion au site:  </a:t>
            </a:r>
            <a:r>
              <a:rPr lang="fr-CA" dirty="0">
                <a:hlinkClick r:id="rId3"/>
              </a:rPr>
              <a:t>Page d'accueil | LAVALTRIE (C) (spordle.com)</a:t>
            </a:r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9023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DBE782-EDB5-1FA6-0D98-820458768C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5DD90D-FBD9-6F23-A409-B339BA8BB5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2BFC1225-F8F7-06B2-2FFF-11776797B7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8560" y="1033460"/>
            <a:ext cx="9834880" cy="5137155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711200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2- Sélectionner s’inscrire maintenant 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CE3902C-A066-C5DB-CC4F-F9BE90E53A24}"/>
              </a:ext>
            </a:extLst>
          </p:cNvPr>
          <p:cNvSpPr/>
          <p:nvPr/>
        </p:nvSpPr>
        <p:spPr>
          <a:xfrm>
            <a:off x="340468" y="4387174"/>
            <a:ext cx="972766" cy="466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114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711200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3- Sélectionner le type d’inscription 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CE3902C-A066-C5DB-CC4F-F9BE90E53A24}"/>
              </a:ext>
            </a:extLst>
          </p:cNvPr>
          <p:cNvSpPr/>
          <p:nvPr/>
        </p:nvSpPr>
        <p:spPr>
          <a:xfrm>
            <a:off x="524456" y="3210555"/>
            <a:ext cx="972766" cy="466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0F924D3-6871-93CD-2309-1FBC8D56B8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5884" y="1080532"/>
            <a:ext cx="8560232" cy="5641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754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711200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4- L’information sur les couts d’inscription sera afficher, appuyer sur S’inscrire maintenant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CE3902C-A066-C5DB-CC4F-F9BE90E53A24}"/>
              </a:ext>
            </a:extLst>
          </p:cNvPr>
          <p:cNvSpPr/>
          <p:nvPr/>
        </p:nvSpPr>
        <p:spPr>
          <a:xfrm>
            <a:off x="485545" y="2641440"/>
            <a:ext cx="972766" cy="466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8543CCC-85D5-3E8E-6D14-93B529B6C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837" y="1068173"/>
            <a:ext cx="7713206" cy="578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58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028700" y="1967266"/>
            <a:ext cx="2628900" cy="2547257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5- </a:t>
            </a:r>
            <a:r>
              <a:rPr lang="fr-CA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 vous n’</a:t>
            </a:r>
            <a:r>
              <a:rPr lang="fr-CA" sz="28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é</a:t>
            </a:r>
            <a:r>
              <a:rPr lang="fr-CA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tiez pas déjà connecter sur votre acompte vous devrez vous connectez en utilisant votre courriel.  Si vous n’avez de compte </a:t>
            </a:r>
            <a:r>
              <a:rPr lang="fr-CA" sz="2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spordle</a:t>
            </a:r>
            <a:r>
              <a:rPr lang="fr-CA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vous devez absolument le crée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86E3E29-172C-47B3-E71B-927702D0E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6828" y="643466"/>
            <a:ext cx="5401676" cy="5568739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637E5D54-3438-2873-E3DA-36DC07516F4E}"/>
              </a:ext>
            </a:extLst>
          </p:cNvPr>
          <p:cNvSpPr txBox="1"/>
          <p:nvPr/>
        </p:nvSpPr>
        <p:spPr>
          <a:xfrm>
            <a:off x="138619" y="5959121"/>
            <a:ext cx="60943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dirty="0">
                <a:hlinkClick r:id="rId3"/>
              </a:rPr>
              <a:t>Création de Mon Compte - Mon Compte - Confluence (atlassian.net)</a:t>
            </a:r>
            <a:endParaRPr lang="fr-CA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757A042-DB7A-9D85-D386-757F97DA32F1}"/>
              </a:ext>
            </a:extLst>
          </p:cNvPr>
          <p:cNvSpPr txBox="1"/>
          <p:nvPr/>
        </p:nvSpPr>
        <p:spPr>
          <a:xfrm flipH="1">
            <a:off x="138619" y="5565875"/>
            <a:ext cx="412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Procédure de création de compte</a:t>
            </a:r>
          </a:p>
        </p:txBody>
      </p:sp>
    </p:spTree>
    <p:extLst>
      <p:ext uri="{BB962C8B-B14F-4D97-AF65-F5344CB8AC3E}">
        <p14:creationId xmlns:p14="http://schemas.microsoft.com/office/powerpoint/2010/main" val="120483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178560" y="711200"/>
            <a:ext cx="8493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6- Une fois connecter , appuyer sur S’inscrire maintenant</a:t>
            </a:r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6CE3902C-A066-C5DB-CC4F-F9BE90E53A24}"/>
              </a:ext>
            </a:extLst>
          </p:cNvPr>
          <p:cNvSpPr/>
          <p:nvPr/>
        </p:nvSpPr>
        <p:spPr>
          <a:xfrm>
            <a:off x="485545" y="2641440"/>
            <a:ext cx="972766" cy="4669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88543CCC-85D5-3E8E-6D14-93B529B6CF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8837" y="1068173"/>
            <a:ext cx="7713206" cy="5789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987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lowchart: Document 1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838200" y="171162"/>
            <a:ext cx="2840182" cy="2371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fr-CA" sz="3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7</a:t>
            </a:r>
            <a:r>
              <a:rPr lang="fr-CA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- Vous pouvez maintenant crée ou rechercher votre enfant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5A52B47-C589-A57F-9757-0A8C0964F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933" y="1298702"/>
            <a:ext cx="7347537" cy="4261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03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6FB4FF8-D5AF-4616-3685-CEA97EBC24CD}"/>
              </a:ext>
            </a:extLst>
          </p:cNvPr>
          <p:cNvSpPr txBox="1"/>
          <p:nvPr/>
        </p:nvSpPr>
        <p:spPr>
          <a:xfrm>
            <a:off x="1028700" y="1967266"/>
            <a:ext cx="2920730" cy="255609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8- </a:t>
            </a:r>
            <a:r>
              <a:rPr lang="fr-CA" sz="2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Si votre enfant était déjà membre il apparaitra au résultat de recherche et vous pourrez l’inscrire étape 10 , sinon continuer a l’étape 9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C22911F-E1AF-9EA3-691D-906C0435C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283439"/>
            <a:ext cx="6780700" cy="428879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4E66C4B-F214-7381-28B3-9FD6F9A129AA}"/>
              </a:ext>
            </a:extLst>
          </p:cNvPr>
          <p:cNvSpPr txBox="1"/>
          <p:nvPr/>
        </p:nvSpPr>
        <p:spPr>
          <a:xfrm>
            <a:off x="5671226" y="3015574"/>
            <a:ext cx="1031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400" dirty="0"/>
              <a:t>2345678</a:t>
            </a:r>
          </a:p>
        </p:txBody>
      </p:sp>
    </p:spTree>
    <p:extLst>
      <p:ext uri="{BB962C8B-B14F-4D97-AF65-F5344CB8AC3E}">
        <p14:creationId xmlns:p14="http://schemas.microsoft.com/office/powerpoint/2010/main" val="412687916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245</Words>
  <Application>Microsoft Office PowerPoint</Application>
  <PresentationFormat>Grand écran</PresentationFormat>
  <Paragraphs>31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Helvetica</vt:lpstr>
      <vt:lpstr>Thème Office</vt:lpstr>
      <vt:lpstr>Procédure inscription Spordle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Francois Tessier</dc:creator>
  <cp:lastModifiedBy>Francois Tessier</cp:lastModifiedBy>
  <cp:revision>2</cp:revision>
  <dcterms:created xsi:type="dcterms:W3CDTF">2023-02-24T03:24:05Z</dcterms:created>
  <dcterms:modified xsi:type="dcterms:W3CDTF">2023-02-28T16:32:40Z</dcterms:modified>
</cp:coreProperties>
</file>